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86" r:id="rId3"/>
    <p:sldId id="992" r:id="rId4"/>
    <p:sldId id="993" r:id="rId5"/>
    <p:sldId id="99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099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Hobbies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单元目标导航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24" y="980728"/>
            <a:ext cx="11556365" cy="54356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073946"/>
              </p:ext>
            </p:extLst>
          </p:nvPr>
        </p:nvGraphicFramePr>
        <p:xfrm>
          <a:off x="317023" y="1484784"/>
          <a:ext cx="1155636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09631">
                  <a:extLst>
                    <a:ext uri="{9D8B030D-6E8A-4147-A177-3AD203B41FA5}">
                      <a16:colId xmlns:a16="http://schemas.microsoft.com/office/drawing/2014/main" val="91658400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44912749"/>
                    </a:ext>
                  </a:extLst>
                </a:gridCol>
                <a:gridCol w="9882638">
                  <a:extLst>
                    <a:ext uri="{9D8B030D-6E8A-4147-A177-3AD203B41FA5}">
                      <a16:colId xmlns:a16="http://schemas.microsoft.com/office/drawing/2014/main" val="1925994635"/>
                    </a:ext>
                  </a:extLst>
                </a:gridCol>
              </a:tblGrid>
              <a:tr h="1040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/j/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ellow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19" marR="5419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61187"/>
                  </a:ext>
                </a:extLst>
              </a:tr>
              <a:tr h="35660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读，阅读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故事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跳舞　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唱歌</a:t>
                      </a:r>
                    </a:p>
                  </a:txBody>
                  <a:tcPr marL="5419" marR="5419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32132"/>
                  </a:ext>
                </a:extLst>
              </a:tr>
              <a:tr h="8640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业余爱好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with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一起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also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both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两个都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组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关于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idea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主意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洞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湿的，潮的</a:t>
                      </a:r>
                    </a:p>
                  </a:txBody>
                  <a:tcPr marL="5419" marR="5419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274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24" y="980728"/>
            <a:ext cx="11556365" cy="54356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777130"/>
              </p:ext>
            </p:extLst>
          </p:nvPr>
        </p:nvGraphicFramePr>
        <p:xfrm>
          <a:off x="325099" y="1476238"/>
          <a:ext cx="1154829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01555">
                  <a:extLst>
                    <a:ext uri="{9D8B030D-6E8A-4147-A177-3AD203B41FA5}">
                      <a16:colId xmlns:a16="http://schemas.microsoft.com/office/drawing/2014/main" val="3470560341"/>
                    </a:ext>
                  </a:extLst>
                </a:gridCol>
                <a:gridCol w="10746735">
                  <a:extLst>
                    <a:ext uri="{9D8B030D-6E8A-4147-A177-3AD203B41FA5}">
                      <a16:colId xmlns:a16="http://schemas.microsoft.com/office/drawing/2014/main" val="2925377592"/>
                    </a:ext>
                  </a:extLst>
                </a:gridCol>
              </a:tblGrid>
              <a:tr h="34563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 playing football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喜欢踢足球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basketball well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篮球打得好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lot of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good at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擅长于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play table tennis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打乒乓球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play the piano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弹钢琴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stories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读故事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watch films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看电影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like dancing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喜欢跳舞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 shoes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黄色的鞋子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this afternoon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今天下午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skating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去溜冰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skate on the ice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在冰上溜冰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 good at skating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溜冰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idea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有一个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主意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当心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cold and wet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又冷又湿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在冬天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70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595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24" y="980728"/>
            <a:ext cx="11556365" cy="54356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52939"/>
              </p:ext>
            </p:extLst>
          </p:nvPr>
        </p:nvGraphicFramePr>
        <p:xfrm>
          <a:off x="330975" y="1524288"/>
          <a:ext cx="11542414" cy="4719892"/>
        </p:xfrm>
        <a:graphic>
          <a:graphicData uri="http://schemas.openxmlformats.org/drawingml/2006/table">
            <a:tbl>
              <a:tblPr firstRow="1" firstCol="1" bandRow="1"/>
              <a:tblGrid>
                <a:gridCol w="683822">
                  <a:extLst>
                    <a:ext uri="{9D8B030D-6E8A-4147-A177-3AD203B41FA5}">
                      <a16:colId xmlns:a16="http://schemas.microsoft.com/office/drawing/2014/main" val="741825551"/>
                    </a:ext>
                  </a:extLst>
                </a:gridCol>
                <a:gridCol w="10858592">
                  <a:extLst>
                    <a:ext uri="{9D8B030D-6E8A-4147-A177-3AD203B41FA5}">
                      <a16:colId xmlns:a16="http://schemas.microsoft.com/office/drawing/2014/main" val="44712980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I/You/We/They like playing basketball.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们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们喜欢打篮球。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He/She/Wang Bing likes playing football.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王兵喜欢踢足球。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作动词意为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喜欢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后面跟动词通常用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形式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喜欢做某事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。当前面的主语为第一人称、第二人称或者第三人称复数时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用其原形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当前面的主语为第三人称单数时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要改为其第三人称单数形式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—What do you/they like doing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们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们喜欢做什么？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I/We/They like watching films.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们喜欢看电影。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does he/she like doing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她喜欢做什么？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likes drawing.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她喜欢画画。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You’re really good at skating.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你真的擅长溜冰。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擅长于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其同义短语为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in,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后接名词或动词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形式。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I don’t like skating now.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我现在不喜欢溜冰了。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2350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160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4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17024" y="980728"/>
            <a:ext cx="11556365" cy="54356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215368"/>
              </p:ext>
            </p:extLst>
          </p:nvPr>
        </p:nvGraphicFramePr>
        <p:xfrm>
          <a:off x="350737" y="1529387"/>
          <a:ext cx="11522652" cy="4387215"/>
        </p:xfrm>
        <a:graphic>
          <a:graphicData uri="http://schemas.openxmlformats.org/drawingml/2006/table">
            <a:tbl>
              <a:tblPr firstRow="1" firstCol="1" bandRow="1"/>
              <a:tblGrid>
                <a:gridCol w="703909">
                  <a:extLst>
                    <a:ext uri="{9D8B030D-6E8A-4147-A177-3AD203B41FA5}">
                      <a16:colId xmlns:a16="http://schemas.microsoft.com/office/drawing/2014/main" val="1752701784"/>
                    </a:ext>
                  </a:extLst>
                </a:gridCol>
                <a:gridCol w="10818743">
                  <a:extLst>
                    <a:ext uri="{9D8B030D-6E8A-4147-A177-3AD203B41FA5}">
                      <a16:colId xmlns:a16="http://schemas.microsoft.com/office/drawing/2014/main" val="565869135"/>
                    </a:ext>
                  </a:extLst>
                </a:gridCol>
              </a:tblGrid>
              <a:tr h="34117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9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的构成规则：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一般情况下，直接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doing,read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-reading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动词以不发音的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结尾时，去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dancing,make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-making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以重读闭音节结尾的动词，如果末尾只有一个辅音字母，则应先双写这个辅音字母，再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swim-swimming,run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-running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询问他人业余爱好的表达方式：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do/does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 doing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—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like/likes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2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形式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 you like doing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你喜欢做什么？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playing the piano.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我喜欢弹钢琴。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does she like doing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她喜欢做什么？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likes reading stories.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她喜欢读故事。</a:t>
                      </a: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336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92985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452</Words>
  <Application>Microsoft Office PowerPoint</Application>
  <PresentationFormat>自定义</PresentationFormat>
  <Paragraphs>43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2025-05-27T02:01:32Z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